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Bitter" panose="020B0604020202020204" charset="0"/>
      <p:regular r:id="rId10"/>
      <p:bold r:id="rId11"/>
      <p:italic r:id="rId12"/>
    </p:embeddedFont>
    <p:embeddedFont>
      <p:font typeface="Old Standard TT" panose="020B0604020202020204" charset="0"/>
      <p:regular r:id="rId13"/>
      <p:bold r:id="rId14"/>
      <p: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258346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5135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5376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0322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4696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0525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5438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5404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1695900" y="725450"/>
            <a:ext cx="5958600" cy="2843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6000" b="1">
                <a:latin typeface="Bitter"/>
                <a:ea typeface="Bitter"/>
                <a:cs typeface="Bitter"/>
                <a:sym typeface="Bitter"/>
              </a:rPr>
              <a:t>Anatomy Vs. Physiology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Unit 1.1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26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6000" b="1" u="sng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Anatomy Definition: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85700" y="1714625"/>
            <a:ext cx="8520600" cy="208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6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The study of STRUCTURE.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493375"/>
            <a:ext cx="8520600" cy="407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9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2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Types...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-73000"/>
            <a:ext cx="8520600" cy="102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60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Gross Anatomy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760350"/>
            <a:ext cx="8520600" cy="18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5334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48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Large structures</a:t>
            </a:r>
          </a:p>
          <a:p>
            <a:pPr marL="457200" lvl="0" indent="-5334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48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Easily observable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604400" y="2573550"/>
            <a:ext cx="7499400" cy="1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Examples:</a:t>
            </a:r>
          </a:p>
          <a:p>
            <a:pPr marL="457200" lvl="0" indent="-5334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  <a:buChar char="●"/>
            </a:pPr>
            <a:r>
              <a:rPr lang="en" sz="48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Heart</a:t>
            </a:r>
          </a:p>
          <a:p>
            <a:pPr marL="457200" lvl="0" indent="-533400">
              <a:spcBef>
                <a:spcPts val="0"/>
              </a:spcBef>
              <a:buClr>
                <a:srgbClr val="FFFFFF"/>
              </a:buClr>
              <a:buSzPct val="100000"/>
              <a:buFont typeface="Bitter"/>
              <a:buChar char="●"/>
            </a:pPr>
            <a:r>
              <a:rPr lang="en" sz="48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Bones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85700" y="0"/>
            <a:ext cx="8520600" cy="102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Microscopic Anatomy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760350"/>
            <a:ext cx="8520600" cy="18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5334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48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Small structures</a:t>
            </a:r>
          </a:p>
          <a:p>
            <a:pPr marL="457200" lvl="0" indent="-5334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48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Difficult to observe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Examples:</a:t>
            </a:r>
          </a:p>
          <a:p>
            <a:pPr marL="457200" lvl="0" indent="-5143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Bitter"/>
              <a:buChar char="●"/>
            </a:pPr>
            <a:r>
              <a:rPr lang="en" sz="45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Cells (Cytology)</a:t>
            </a:r>
          </a:p>
          <a:p>
            <a:pPr marL="457200" lvl="0" indent="-5143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Bitter"/>
              <a:buChar char="●"/>
            </a:pPr>
            <a:r>
              <a:rPr lang="en" sz="45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Tissues (Histology)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86350" y="445025"/>
            <a:ext cx="8954700" cy="126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u="sng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Physiology Definition: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85700" y="1714625"/>
            <a:ext cx="8520600" cy="309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The study of FUNCTION.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The “How”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94650" y="149000"/>
            <a:ext cx="8954700" cy="126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u="sng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Example: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98025" y="1233575"/>
            <a:ext cx="8520600" cy="208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Cardiac Physiology</a:t>
            </a:r>
            <a:r>
              <a:rPr lang="en" sz="6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6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The study of how the heart functions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On-screen Show (16:9)</PresentationFormat>
  <Paragraphs>24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Bitter</vt:lpstr>
      <vt:lpstr>Old Standard TT</vt:lpstr>
      <vt:lpstr>paperback</vt:lpstr>
      <vt:lpstr>Anatomy Vs. Physiology</vt:lpstr>
      <vt:lpstr>Anatomy Definition:</vt:lpstr>
      <vt:lpstr>PowerPoint Presentation</vt:lpstr>
      <vt:lpstr>Gross Anatomy</vt:lpstr>
      <vt:lpstr>Microscopic Anatomy</vt:lpstr>
      <vt:lpstr>Physiology Definition:</vt:lpstr>
      <vt:lpstr>Example: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 Vs. Physiology</dc:title>
  <dc:creator>jhalkuff</dc:creator>
  <cp:lastModifiedBy>jhalkuff</cp:lastModifiedBy>
  <cp:revision>1</cp:revision>
  <dcterms:modified xsi:type="dcterms:W3CDTF">2017-01-23T13:29:44Z</dcterms:modified>
</cp:coreProperties>
</file>