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ld Standard TT" panose="020B0604020202020204" charset="0"/>
      <p:regular r:id="rId12"/>
      <p:bold r:id="rId13"/>
      <p:italic r:id="rId14"/>
    </p:embeddedFont>
    <p:embeddedFont>
      <p:font typeface="Bitter" panose="020B0604020202020204" charset="0"/>
      <p:regular r:id="rId15"/>
      <p:bold r:id="rId16"/>
      <p: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FCADAD4-0402-4983-AB80-F16C9974C99F}">
  <a:tblStyle styleId="{3FCADAD4-0402-4983-AB80-F16C9974C99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03205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7104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036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5651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425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240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051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506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7444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96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latin typeface="Bitter"/>
                <a:ea typeface="Bitter"/>
                <a:cs typeface="Bitter"/>
                <a:sym typeface="Bitter"/>
              </a:rPr>
              <a:t>Intro to Body Tissues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2.2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Tissues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06125"/>
            <a:ext cx="8520600" cy="31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 group of cells that function together.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73375" y="336200"/>
            <a:ext cx="8520600" cy="9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Cell Junctions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406125"/>
            <a:ext cx="8520600" cy="31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How two cells join together;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3 Types: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73375" y="336200"/>
            <a:ext cx="8520600" cy="9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AutoNum type="arabicPeriod"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Tight Junctions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406125"/>
            <a:ext cx="8520600" cy="31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Cells fuse tightly (impermeable)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Ex:  Intestines</a:t>
            </a:r>
          </a:p>
          <a:p>
            <a:pPr marL="914400" lvl="1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Bacteria cannot leak out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73375" y="336200"/>
            <a:ext cx="8520600" cy="9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2.   Adhesion Junctions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406125"/>
            <a:ext cx="8520600" cy="31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Cells held together by “staples”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Strong enough to withstand mechanical stress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Ex:  Skin Cells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73375" y="336200"/>
            <a:ext cx="8520600" cy="9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3.   Gap Junctions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406125"/>
            <a:ext cx="8520600" cy="31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Space between cells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Useful when substances must flow between cells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Ex:  Calcium between cells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73375" y="336200"/>
            <a:ext cx="8520600" cy="9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4 Tissue Types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406125"/>
            <a:ext cx="8520600" cy="31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  <a:buAutoNum type="arabicPeriod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Epithelial Tissue:  Cover &amp; line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  <a:buAutoNum type="arabicPeriod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Connective Tissue:  Support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  <a:buAutoNum type="arabicPeriod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Muscle Tissue:  Movement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  <a:buAutoNum type="arabicPeriod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Nervous Tissue:  Control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73375" y="336200"/>
            <a:ext cx="8520600" cy="9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Tissue Repair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406125"/>
            <a:ext cx="8520600" cy="31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Repair method depends on type of tissue, location, &amp; severity of damage.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73375" y="336200"/>
            <a:ext cx="8520600" cy="9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Tissue Repair</a:t>
            </a:r>
          </a:p>
        </p:txBody>
      </p:sp>
      <p:graphicFrame>
        <p:nvGraphicFramePr>
          <p:cNvPr id="108" name="Shape 108"/>
          <p:cNvGraphicFramePr/>
          <p:nvPr/>
        </p:nvGraphicFramePr>
        <p:xfrm>
          <a:off x="428275" y="158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{3FCADAD4-0402-4983-AB80-F16C9974C99F}</a:tableStyleId>
              </a:tblPr>
              <a:tblGrid>
                <a:gridCol w="4134475"/>
                <a:gridCol w="4134475"/>
              </a:tblGrid>
              <a:tr h="3042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Regeneration</a:t>
                      </a:r>
                    </a:p>
                    <a:p>
                      <a:pPr marL="457200" lvl="0" indent="-4191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Replacement of destroyed tissue by the same kind of cells</a:t>
                      </a:r>
                    </a:p>
                    <a:p>
                      <a:pPr marL="457200" lvl="0" indent="-4191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No scar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Fibrosis</a:t>
                      </a:r>
                    </a:p>
                    <a:p>
                      <a:pPr marL="457200" lvl="0" indent="-4191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Repair is done by dense connective tissue</a:t>
                      </a:r>
                    </a:p>
                    <a:p>
                      <a:pPr marL="457200" lvl="0" indent="-4191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Forms scar tissue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30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30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(16:9)</PresentationFormat>
  <Paragraphs>33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Old Standard TT</vt:lpstr>
      <vt:lpstr>Bitter</vt:lpstr>
      <vt:lpstr>paperback</vt:lpstr>
      <vt:lpstr>Intro to Body Tissues</vt:lpstr>
      <vt:lpstr>Tissues</vt:lpstr>
      <vt:lpstr>Cell Junctions</vt:lpstr>
      <vt:lpstr> Tight Junctions</vt:lpstr>
      <vt:lpstr>2.   Adhesion Junctions</vt:lpstr>
      <vt:lpstr>3.   Gap Junctions</vt:lpstr>
      <vt:lpstr>4 Tissue Types</vt:lpstr>
      <vt:lpstr>Tissue Repair</vt:lpstr>
      <vt:lpstr>Tissue Repair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Body Tissues</dc:title>
  <dc:creator>JHALKUFF</dc:creator>
  <cp:lastModifiedBy>jhalkuff</cp:lastModifiedBy>
  <cp:revision>1</cp:revision>
  <dcterms:modified xsi:type="dcterms:W3CDTF">2017-01-29T05:12:12Z</dcterms:modified>
</cp:coreProperties>
</file>