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Old Standard TT" panose="020B0604020202020204" charset="0"/>
      <p:regular r:id="rId9"/>
      <p:bold r:id="rId10"/>
      <p:italic r:id="rId11"/>
    </p:embeddedFont>
    <p:embeddedFont>
      <p:font typeface="Bitter" panose="020B0604020202020204" charset="0"/>
      <p:regular r:id="rId12"/>
      <p:bold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6A682F-3E2C-446D-9E23-5F640650C038}">
  <a:tblStyle styleId="{E76A682F-3E2C-446D-9E23-5F640650C038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83013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506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951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17175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729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5158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507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The Human Skeleton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4.2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664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Number of Bones in the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Human Body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2109125"/>
            <a:ext cx="8520600" cy="245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206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6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(270 at birth)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Divisions of the Skeleton</a:t>
            </a:r>
          </a:p>
        </p:txBody>
      </p:sp>
      <p:graphicFrame>
        <p:nvGraphicFramePr>
          <p:cNvPr id="72" name="Shape 72"/>
          <p:cNvGraphicFramePr/>
          <p:nvPr/>
        </p:nvGraphicFramePr>
        <p:xfrm>
          <a:off x="477600" y="136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{E76A682F-3E2C-446D-9E23-5F640650C038}</a:tableStyleId>
              </a:tblPr>
              <a:tblGrid>
                <a:gridCol w="4180725"/>
                <a:gridCol w="4180725"/>
              </a:tblGrid>
              <a:tr h="30107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48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Axial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Forms longitudinal axis of the body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45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Appendicular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Forms limbs &amp; girdles 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01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 b="1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Types of Bone</a:t>
            </a:r>
          </a:p>
        </p:txBody>
      </p:sp>
      <p:graphicFrame>
        <p:nvGraphicFramePr>
          <p:cNvPr id="78" name="Shape 78"/>
          <p:cNvGraphicFramePr/>
          <p:nvPr/>
        </p:nvGraphicFramePr>
        <p:xfrm>
          <a:off x="477600" y="1363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{E76A682F-3E2C-446D-9E23-5F640650C038}</a:tableStyleId>
              </a:tblPr>
              <a:tblGrid>
                <a:gridCol w="4180725"/>
                <a:gridCol w="4180725"/>
              </a:tblGrid>
              <a:tr h="3010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8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Compact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Dense &amp; looks smooth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4500" b="1" u="sng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Spongy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Porous, needle-like pieces</a:t>
                      </a:r>
                    </a:p>
                  </a:txBody>
                  <a:tcPr marL="91425" marR="91425" marT="91425" marB="91425">
                    <a:lnL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>
                      <a:solidFill>
                        <a:srgbClr val="9E9E9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835800" y="3268650"/>
            <a:ext cx="4955100" cy="133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Compact Bone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“Cortical Bone”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811100" y="349750"/>
            <a:ext cx="4955100" cy="1337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chemeClr val="lt2"/>
                </a:solidFill>
                <a:latin typeface="Bitter"/>
                <a:ea typeface="Bitter"/>
                <a:cs typeface="Bitter"/>
                <a:sym typeface="Bitter"/>
              </a:rPr>
              <a:t>Spongy Bone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“Cancellous Bone”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50900" y="61675"/>
            <a:ext cx="2519850" cy="2468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50899" y="2550775"/>
            <a:ext cx="2519849" cy="242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811100" y="818475"/>
            <a:ext cx="7268100" cy="367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Please get out 4 colors.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  <a:latin typeface="Bitter"/>
                <a:ea typeface="Bitter"/>
                <a:cs typeface="Bitter"/>
                <a:sym typeface="Bitter"/>
              </a:rPr>
              <a:t>We will color code the diagrams as a class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On-screen Show (16:9)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Old Standard TT</vt:lpstr>
      <vt:lpstr>Bitter</vt:lpstr>
      <vt:lpstr>paperback</vt:lpstr>
      <vt:lpstr>The Human Skeleton</vt:lpstr>
      <vt:lpstr>Number of Bones in the  Human Body</vt:lpstr>
      <vt:lpstr>Divisions of the Skeleton</vt:lpstr>
      <vt:lpstr>Types of Bone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Skeleton</dc:title>
  <dc:creator>JHALKUFF</dc:creator>
  <cp:lastModifiedBy>jhalkuff</cp:lastModifiedBy>
  <cp:revision>1</cp:revision>
  <dcterms:modified xsi:type="dcterms:W3CDTF">2017-02-22T01:54:38Z</dcterms:modified>
</cp:coreProperties>
</file>