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Bitter" panose="020B0604020202020204" charset="0"/>
      <p:regular r:id="rId14"/>
      <p:bold r:id="rId15"/>
      <p:italic r:id="rId16"/>
    </p:embeddedFont>
    <p:embeddedFont>
      <p:font typeface="Old Standard TT" panose="020B0604020202020204" charset="0"/>
      <p:regular r:id="rId17"/>
      <p:bold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4141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37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824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90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75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78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50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739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00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127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58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53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1693525"/>
            <a:ext cx="8118600" cy="1870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6000" b="1">
                <a:latin typeface="Bitter"/>
                <a:ea typeface="Bitter"/>
                <a:cs typeface="Bitter"/>
                <a:sym typeface="Bitter"/>
              </a:rPr>
              <a:t>Male Reproductive System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Anatomy 10.2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-22700"/>
            <a:ext cx="8520600" cy="8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Seminal Vesicles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008225"/>
            <a:ext cx="4620600" cy="391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Sac-like pouches that attach to the vas deferens to produce sugar-rich fluid that nourish sperm.  </a:t>
            </a: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Makes up most of the ejaculate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000" dirty="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875" y="866800"/>
            <a:ext cx="3886200" cy="39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-22700"/>
            <a:ext cx="8520600" cy="8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Prostate Gland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818525"/>
            <a:ext cx="5085300" cy="40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Walnut sized gland below bladder that adds additional fluid to ejaculate</a:t>
            </a: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b="1" u="sng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Semen</a:t>
            </a: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:  Milky white liquid that serves as a medium to transport sperm (swim)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000" dirty="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250" y="752975"/>
            <a:ext cx="38862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282100"/>
            <a:ext cx="8520600" cy="8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Functions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Produce, maintain, &amp; support sperm/semen</a:t>
            </a:r>
          </a:p>
          <a:p>
            <a:pPr marL="495300" lvl="0" indent="-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Discharge sperm into the female reproductive tract</a:t>
            </a:r>
          </a:p>
          <a:p>
            <a:pPr marL="495300" lvl="0" indent="-4572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Produce &amp; secrete male hormones that maintain the male reproductive system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-22700"/>
            <a:ext cx="8520600" cy="8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Hormones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790598"/>
            <a:ext cx="8520600" cy="40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b="1" u="sng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Follicle Stimulating Hormone</a:t>
            </a:r>
            <a:r>
              <a:rPr lang="en" sz="24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:  Promotes sperm production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b="1" u="sng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Luteinizing Hormone</a:t>
            </a:r>
            <a:r>
              <a:rPr lang="en" sz="24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:  Stimulates production of testosterone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b="1" u="sng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Testosterone</a:t>
            </a:r>
            <a:r>
              <a:rPr lang="en" sz="24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:  Responsible for male secondary sex characteristics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Muscle mass/strength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Facial hair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Voice change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Bitter"/>
            </a:pPr>
            <a:r>
              <a:rPr lang="en" sz="18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Sex drive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-77130"/>
            <a:ext cx="8520600" cy="8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Penis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30629" y="576943"/>
            <a:ext cx="9013371" cy="43497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" sz="24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Male organ used in sexual </a:t>
            </a:r>
            <a:r>
              <a:rPr lang="en" sz="2400" dirty="0" smtClean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intercourse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Root:  Attaches to wall of abdomen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Shaft</a:t>
            </a:r>
            <a:r>
              <a:rPr lang="en" sz="24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:  Length of penis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Glans:  Dome-shaped head of penis; covered with foreskin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Chambers:  3 cylindrical chambers</a:t>
            </a:r>
          </a:p>
          <a:p>
            <a: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Corpus Cavernosum:  2 along the sides; fills with blood = erection</a:t>
            </a:r>
          </a:p>
          <a:p>
            <a: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Bitter"/>
            </a:pPr>
            <a:r>
              <a:rPr lang="en" sz="24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Corpus Spongiosum:  1 along the front; fills with blood = keeps urethra open for sperm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75" y="71550"/>
            <a:ext cx="3991174" cy="313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8872" y="58725"/>
            <a:ext cx="3991177" cy="313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4424" y="3207474"/>
            <a:ext cx="2681624" cy="18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-22700"/>
            <a:ext cx="8520600" cy="8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Scrotum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866800"/>
            <a:ext cx="5085300" cy="40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Loose pouch-like sac of skin that houses the testicles</a:t>
            </a: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Keeps testicles cool:  96 degrees F</a:t>
            </a: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Cremaster muscle:  Contracts &amp; relaxes to adjust temperature.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375" y="1062162"/>
            <a:ext cx="2900624" cy="36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-22700"/>
            <a:ext cx="8520600" cy="8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Testicles (Testes)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866800"/>
            <a:ext cx="4641900" cy="40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Oval organs responsible for producing testosterone.</a:t>
            </a: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House the seminiferous tubules (produce sperm)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275" y="986275"/>
            <a:ext cx="3302549" cy="38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-22700"/>
            <a:ext cx="8520600" cy="8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Epididymis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866800"/>
            <a:ext cx="4567800" cy="40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Coiled tubes on the backside of each testicle</a:t>
            </a: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Transport &amp; store sperm until mature</a:t>
            </a: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Leads sperm into the vas deferens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500" y="866799"/>
            <a:ext cx="4130575" cy="38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-22700"/>
            <a:ext cx="8520600" cy="88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Vas Deferens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008225"/>
            <a:ext cx="4525500" cy="391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Tube that transports mature sperm from the epididymis to the urethra in preparation for ejaculation.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557" y="1008225"/>
            <a:ext cx="4205741" cy="391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On-screen Show (16:9)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Bitter</vt:lpstr>
      <vt:lpstr>Old Standard TT</vt:lpstr>
      <vt:lpstr>Arial</vt:lpstr>
      <vt:lpstr>paperback</vt:lpstr>
      <vt:lpstr>Male Reproductive System</vt:lpstr>
      <vt:lpstr>Functions</vt:lpstr>
      <vt:lpstr>Hormones</vt:lpstr>
      <vt:lpstr>Penis</vt:lpstr>
      <vt:lpstr>PowerPoint Presentation</vt:lpstr>
      <vt:lpstr>Scrotum</vt:lpstr>
      <vt:lpstr>Testicles (Testes)</vt:lpstr>
      <vt:lpstr>Epididymis</vt:lpstr>
      <vt:lpstr>Vas Deferens</vt:lpstr>
      <vt:lpstr>Seminal Vesicles</vt:lpstr>
      <vt:lpstr>Prostate Gland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Reproductive System</dc:title>
  <dc:creator>JHALKUFF</dc:creator>
  <cp:lastModifiedBy>jhalkuff</cp:lastModifiedBy>
  <cp:revision>1</cp:revision>
  <dcterms:modified xsi:type="dcterms:W3CDTF">2017-05-18T02:19:47Z</dcterms:modified>
</cp:coreProperties>
</file>